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138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E42A-47B5-4D76-BC63-B0D2FE9E3C0D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DD99-B87C-4629-B63E-6253CAE0F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E42A-47B5-4D76-BC63-B0D2FE9E3C0D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DD99-B87C-4629-B63E-6253CAE0F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E42A-47B5-4D76-BC63-B0D2FE9E3C0D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DD99-B87C-4629-B63E-6253CAE0F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E42A-47B5-4D76-BC63-B0D2FE9E3C0D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DD99-B87C-4629-B63E-6253CAE0F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E42A-47B5-4D76-BC63-B0D2FE9E3C0D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DD99-B87C-4629-B63E-6253CAE0F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E42A-47B5-4D76-BC63-B0D2FE9E3C0D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DD99-B87C-4629-B63E-6253CAE0F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E42A-47B5-4D76-BC63-B0D2FE9E3C0D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DD99-B87C-4629-B63E-6253CAE0F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E42A-47B5-4D76-BC63-B0D2FE9E3C0D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DD99-B87C-4629-B63E-6253CAE0F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E42A-47B5-4D76-BC63-B0D2FE9E3C0D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DD99-B87C-4629-B63E-6253CAE0F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E42A-47B5-4D76-BC63-B0D2FE9E3C0D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DD99-B87C-4629-B63E-6253CAE0F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5E42A-47B5-4D76-BC63-B0D2FE9E3C0D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DD99-B87C-4629-B63E-6253CAE0F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5E42A-47B5-4D76-BC63-B0D2FE9E3C0D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0DD99-B87C-4629-B63E-6253CAE0F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C:\Users\Sony\Desktop\49304732_2227562873972056_3583691823832367104_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0"/>
            <a:ext cx="1676400" cy="1905000"/>
          </a:xfrm>
          <a:prstGeom prst="rect">
            <a:avLst/>
          </a:prstGeom>
          <a:noFill/>
        </p:spPr>
      </p:pic>
      <p:pic>
        <p:nvPicPr>
          <p:cNvPr id="1036" name="Picture 12" descr="C:\Users\Sony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24400"/>
            <a:ext cx="2447925" cy="2133600"/>
          </a:xfrm>
          <a:prstGeom prst="rect">
            <a:avLst/>
          </a:prstGeom>
          <a:noFill/>
        </p:spPr>
      </p:pic>
      <p:pic>
        <p:nvPicPr>
          <p:cNvPr id="1037" name="Picture 13" descr="C:\Users\Sony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4724400"/>
            <a:ext cx="2209800" cy="21336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590800" y="4495800"/>
            <a:ext cx="4267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MBA DEPARTMENT</a:t>
            </a:r>
          </a:p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Date: 22</a:t>
            </a:r>
            <a:r>
              <a:rPr lang="en-US" sz="2000" b="1" baseline="30000" dirty="0">
                <a:latin typeface="Arial" pitchFamily="34" charset="0"/>
                <a:cs typeface="Arial" pitchFamily="34" charset="0"/>
              </a:rPr>
              <a:t>nd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December 2020</a:t>
            </a:r>
          </a:p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Time: 10 AM Onwards</a:t>
            </a:r>
          </a:p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Online Platform: Google Meet</a:t>
            </a:r>
          </a:p>
          <a:p>
            <a:pPr algn="ctr"/>
            <a:r>
              <a:rPr lang="en-US" sz="2000" b="1" dirty="0">
                <a:latin typeface="Arial" pitchFamily="34" charset="0"/>
                <a:cs typeface="Arial" pitchFamily="34" charset="0"/>
              </a:rPr>
              <a:t>https://meet.google.com/iyc-wgnd-fnv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DR. AKHILESH DAS GUPTA INSTITUTE OF </a:t>
            </a:r>
            <a:br>
              <a:rPr lang="en-US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TECHNOLOGY &amp; MANAGEMENT</a:t>
            </a:r>
            <a:br>
              <a:rPr lang="en-US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(Formerly Northern India  Engineering College)</a:t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(Approved by AICTE Affiliated TO GGSIPU University, New Delhi)</a:t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https://adgitmdelhi.ac.in/</a:t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endParaRPr lang="en-US" sz="1800" dirty="0"/>
          </a:p>
        </p:txBody>
      </p:sp>
      <p:pic>
        <p:nvPicPr>
          <p:cNvPr id="1026" name="Picture 2" descr="C:\Users\Sony\Desktop\Welcom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895600"/>
            <a:ext cx="9144000" cy="184793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0" y="1905000"/>
            <a:ext cx="9144000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STUDENT ORIENTATION BATCH 2020-2022</a:t>
            </a:r>
          </a:p>
        </p:txBody>
      </p:sp>
      <p:pic>
        <p:nvPicPr>
          <p:cNvPr id="2" name="Picture 2" descr="C:\Users\Sony\Desktop\download_20180412_205756.jpg"/>
          <p:cNvPicPr>
            <a:picLocks noChangeAspect="1" noChangeArrowheads="1"/>
          </p:cNvPicPr>
          <p:nvPr/>
        </p:nvPicPr>
        <p:blipFill>
          <a:blip r:embed="rId5"/>
          <a:srcRect l="33183" t="20000" r="33183" b="26000"/>
          <a:stretch>
            <a:fillRect/>
          </a:stretch>
        </p:blipFill>
        <p:spPr bwMode="auto">
          <a:xfrm>
            <a:off x="0" y="0"/>
            <a:ext cx="1676400" cy="1905000"/>
          </a:xfrm>
          <a:prstGeom prst="rect">
            <a:avLst/>
          </a:prstGeom>
          <a:noFill/>
        </p:spPr>
      </p:pic>
      <p:pic>
        <p:nvPicPr>
          <p:cNvPr id="1027" name="Picture 3" descr="C:\Users\Sony\Desktop\895a26b6-6ad6-4f26-82fa-d6761bd138fa_tv_w408_r1.jpg"/>
          <p:cNvPicPr>
            <a:picLocks noChangeAspect="1" noChangeArrowheads="1"/>
          </p:cNvPicPr>
          <p:nvPr/>
        </p:nvPicPr>
        <p:blipFill>
          <a:blip r:embed="rId6"/>
          <a:srcRect l="14706" r="61765" b="56957"/>
          <a:stretch>
            <a:fillRect/>
          </a:stretch>
        </p:blipFill>
        <p:spPr bwMode="auto">
          <a:xfrm>
            <a:off x="4038600" y="4343400"/>
            <a:ext cx="60960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74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  DR. AKHILESH DAS GUPTA INSTITUTE OF  TECHNOLOGY &amp; MANAGEMENT (Formerly Northern India  Engineering College) (Approved by AICTE Affiliated TO GGSIPU University, New Delhi) https://adgitmdelhi.ac.in/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AKHILESH DAS GUPTA INSTITUTE OF TECHNOLOGY &amp; MANAGEMENT (Formerly Northern India Engineering College) (Approved by AICTE, Accredited by NAAC,Affiliated to GGSIPU)</dc:title>
  <dc:creator>Sony</dc:creator>
  <cp:lastModifiedBy>swati khanna</cp:lastModifiedBy>
  <cp:revision>20</cp:revision>
  <dcterms:created xsi:type="dcterms:W3CDTF">2020-12-20T07:59:41Z</dcterms:created>
  <dcterms:modified xsi:type="dcterms:W3CDTF">2020-12-21T06:59:56Z</dcterms:modified>
</cp:coreProperties>
</file>